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DC126-3A07-0449-BEDC-8303ADC385CA}" v="190" dt="2024-06-07T16:31:20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Mareček" userId="S::58835marecek@student.sstebrno.cz::3ffd6321-40cb-447d-8e6a-860415fbba2c" providerId="AD" clId="Web-{D09DC126-3A07-0449-BEDC-8303ADC385CA}"/>
    <pc:docChg chg="modSld">
      <pc:chgData name="Filip Mareček" userId="S::58835marecek@student.sstebrno.cz::3ffd6321-40cb-447d-8e6a-860415fbba2c" providerId="AD" clId="Web-{D09DC126-3A07-0449-BEDC-8303ADC385CA}" dt="2024-06-07T16:31:20.892" v="148" actId="1076"/>
      <pc:docMkLst>
        <pc:docMk/>
      </pc:docMkLst>
      <pc:sldChg chg="modSp">
        <pc:chgData name="Filip Mareček" userId="S::58835marecek@student.sstebrno.cz::3ffd6321-40cb-447d-8e6a-860415fbba2c" providerId="AD" clId="Web-{D09DC126-3A07-0449-BEDC-8303ADC385CA}" dt="2024-06-07T16:29:59.312" v="78" actId="20577"/>
        <pc:sldMkLst>
          <pc:docMk/>
          <pc:sldMk cId="3685037577" sldId="256"/>
        </pc:sldMkLst>
        <pc:spChg chg="mod">
          <ac:chgData name="Filip Mareček" userId="S::58835marecek@student.sstebrno.cz::3ffd6321-40cb-447d-8e6a-860415fbba2c" providerId="AD" clId="Web-{D09DC126-3A07-0449-BEDC-8303ADC385CA}" dt="2024-06-07T16:29:59.312" v="78" actId="20577"/>
          <ac:spMkLst>
            <pc:docMk/>
            <pc:sldMk cId="3685037577" sldId="256"/>
            <ac:spMk id="2" creationId="{586CD2BE-F85F-6966-197F-5370949175B2}"/>
          </ac:spMkLst>
        </pc:spChg>
      </pc:sldChg>
      <pc:sldChg chg="addSp delSp modSp">
        <pc:chgData name="Filip Mareček" userId="S::58835marecek@student.sstebrno.cz::3ffd6321-40cb-447d-8e6a-860415fbba2c" providerId="AD" clId="Web-{D09DC126-3A07-0449-BEDC-8303ADC385CA}" dt="2024-06-07T16:11:22.249" v="11" actId="1076"/>
        <pc:sldMkLst>
          <pc:docMk/>
          <pc:sldMk cId="2843269321" sldId="258"/>
        </pc:sldMkLst>
        <pc:picChg chg="add del mod">
          <ac:chgData name="Filip Mareček" userId="S::58835marecek@student.sstebrno.cz::3ffd6321-40cb-447d-8e6a-860415fbba2c" providerId="AD" clId="Web-{D09DC126-3A07-0449-BEDC-8303ADC385CA}" dt="2024-06-07T16:10:35.920" v="7"/>
          <ac:picMkLst>
            <pc:docMk/>
            <pc:sldMk cId="2843269321" sldId="258"/>
            <ac:picMk id="3" creationId="{D0DEF6C7-00C6-D131-1380-D0A688DD0EC3}"/>
          </ac:picMkLst>
        </pc:picChg>
        <pc:picChg chg="add mod">
          <ac:chgData name="Filip Mareček" userId="S::58835marecek@student.sstebrno.cz::3ffd6321-40cb-447d-8e6a-860415fbba2c" providerId="AD" clId="Web-{D09DC126-3A07-0449-BEDC-8303ADC385CA}" dt="2024-06-07T16:11:22.249" v="11" actId="1076"/>
          <ac:picMkLst>
            <pc:docMk/>
            <pc:sldMk cId="2843269321" sldId="258"/>
            <ac:picMk id="4" creationId="{293513B1-464F-B8D1-B070-1E6F145BE84D}"/>
          </ac:picMkLst>
        </pc:picChg>
        <pc:picChg chg="del">
          <ac:chgData name="Filip Mareček" userId="S::58835marecek@student.sstebrno.cz::3ffd6321-40cb-447d-8e6a-860415fbba2c" providerId="AD" clId="Web-{D09DC126-3A07-0449-BEDC-8303ADC385CA}" dt="2024-06-07T16:07:30.118" v="5"/>
          <ac:picMkLst>
            <pc:docMk/>
            <pc:sldMk cId="2843269321" sldId="258"/>
            <ac:picMk id="7" creationId="{BF5F8023-85AD-FCD6-7DDC-A449CB67D75B}"/>
          </ac:picMkLst>
        </pc:picChg>
      </pc:sldChg>
      <pc:sldChg chg="modSp">
        <pc:chgData name="Filip Mareček" userId="S::58835marecek@student.sstebrno.cz::3ffd6321-40cb-447d-8e6a-860415fbba2c" providerId="AD" clId="Web-{D09DC126-3A07-0449-BEDC-8303ADC385CA}" dt="2024-06-07T16:14:35.036" v="46" actId="20577"/>
        <pc:sldMkLst>
          <pc:docMk/>
          <pc:sldMk cId="2393794882" sldId="259"/>
        </pc:sldMkLst>
        <pc:spChg chg="mod">
          <ac:chgData name="Filip Mareček" userId="S::58835marecek@student.sstebrno.cz::3ffd6321-40cb-447d-8e6a-860415fbba2c" providerId="AD" clId="Web-{D09DC126-3A07-0449-BEDC-8303ADC385CA}" dt="2024-06-07T16:12:36.376" v="23" actId="20577"/>
          <ac:spMkLst>
            <pc:docMk/>
            <pc:sldMk cId="2393794882" sldId="259"/>
            <ac:spMk id="2" creationId="{4CBD1C6D-9438-F477-5E0D-A75EDF2D412C}"/>
          </ac:spMkLst>
        </pc:spChg>
        <pc:spChg chg="mod">
          <ac:chgData name="Filip Mareček" userId="S::58835marecek@student.sstebrno.cz::3ffd6321-40cb-447d-8e6a-860415fbba2c" providerId="AD" clId="Web-{D09DC126-3A07-0449-BEDC-8303ADC385CA}" dt="2024-06-07T16:14:35.036" v="46" actId="20577"/>
          <ac:spMkLst>
            <pc:docMk/>
            <pc:sldMk cId="2393794882" sldId="259"/>
            <ac:spMk id="3" creationId="{4BDA8562-C7CA-E17C-F050-7521B2B6168C}"/>
          </ac:spMkLst>
        </pc:spChg>
      </pc:sldChg>
      <pc:sldChg chg="addSp delSp modSp">
        <pc:chgData name="Filip Mareček" userId="S::58835marecek@student.sstebrno.cz::3ffd6321-40cb-447d-8e6a-860415fbba2c" providerId="AD" clId="Web-{D09DC126-3A07-0449-BEDC-8303ADC385CA}" dt="2024-06-07T16:16:04.695" v="55" actId="1076"/>
        <pc:sldMkLst>
          <pc:docMk/>
          <pc:sldMk cId="1925834158" sldId="260"/>
        </pc:sldMkLst>
        <pc:spChg chg="add del mod">
          <ac:chgData name="Filip Mareček" userId="S::58835marecek@student.sstebrno.cz::3ffd6321-40cb-447d-8e6a-860415fbba2c" providerId="AD" clId="Web-{D09DC126-3A07-0449-BEDC-8303ADC385CA}" dt="2024-06-07T16:15:27.131" v="49"/>
          <ac:spMkLst>
            <pc:docMk/>
            <pc:sldMk cId="1925834158" sldId="260"/>
            <ac:spMk id="4" creationId="{066EB803-0029-9F0F-8F5E-662A3B660855}"/>
          </ac:spMkLst>
        </pc:spChg>
        <pc:picChg chg="del">
          <ac:chgData name="Filip Mareček" userId="S::58835marecek@student.sstebrno.cz::3ffd6321-40cb-447d-8e6a-860415fbba2c" providerId="AD" clId="Web-{D09DC126-3A07-0449-BEDC-8303ADC385CA}" dt="2024-06-07T16:14:57.802" v="47"/>
          <ac:picMkLst>
            <pc:docMk/>
            <pc:sldMk cId="1925834158" sldId="260"/>
            <ac:picMk id="5" creationId="{F0103AB1-F476-4BBB-6FBC-47BC98F5FC86}"/>
          </ac:picMkLst>
        </pc:picChg>
        <pc:picChg chg="add mod ord">
          <ac:chgData name="Filip Mareček" userId="S::58835marecek@student.sstebrno.cz::3ffd6321-40cb-447d-8e6a-860415fbba2c" providerId="AD" clId="Web-{D09DC126-3A07-0449-BEDC-8303ADC385CA}" dt="2024-06-07T16:15:40.819" v="52" actId="1076"/>
          <ac:picMkLst>
            <pc:docMk/>
            <pc:sldMk cId="1925834158" sldId="260"/>
            <ac:picMk id="6" creationId="{45EA6FB8-88C5-F259-D145-73AC15836B41}"/>
          </ac:picMkLst>
        </pc:picChg>
        <pc:picChg chg="del">
          <ac:chgData name="Filip Mareček" userId="S::58835marecek@student.sstebrno.cz::3ffd6321-40cb-447d-8e6a-860415fbba2c" providerId="AD" clId="Web-{D09DC126-3A07-0449-BEDC-8303ADC385CA}" dt="2024-06-07T16:14:59.505" v="48"/>
          <ac:picMkLst>
            <pc:docMk/>
            <pc:sldMk cId="1925834158" sldId="260"/>
            <ac:picMk id="7" creationId="{4A47AC5B-CCF4-DC8A-24D4-C238EAFF1AD8}"/>
          </ac:picMkLst>
        </pc:picChg>
        <pc:picChg chg="add mod">
          <ac:chgData name="Filip Mareček" userId="S::58835marecek@student.sstebrno.cz::3ffd6321-40cb-447d-8e6a-860415fbba2c" providerId="AD" clId="Web-{D09DC126-3A07-0449-BEDC-8303ADC385CA}" dt="2024-06-07T16:16:04.695" v="55" actId="1076"/>
          <ac:picMkLst>
            <pc:docMk/>
            <pc:sldMk cId="1925834158" sldId="260"/>
            <ac:picMk id="8" creationId="{1C8A7EA8-26A9-7FBC-259F-E66952D27C9A}"/>
          </ac:picMkLst>
        </pc:picChg>
      </pc:sldChg>
      <pc:sldChg chg="addSp delSp modSp">
        <pc:chgData name="Filip Mareček" userId="S::58835marecek@student.sstebrno.cz::3ffd6321-40cb-447d-8e6a-860415fbba2c" providerId="AD" clId="Web-{D09DC126-3A07-0449-BEDC-8303ADC385CA}" dt="2024-06-07T16:19:51.498" v="65" actId="1076"/>
        <pc:sldMkLst>
          <pc:docMk/>
          <pc:sldMk cId="583894827" sldId="261"/>
        </pc:sldMkLst>
        <pc:picChg chg="add mod">
          <ac:chgData name="Filip Mareček" userId="S::58835marecek@student.sstebrno.cz::3ffd6321-40cb-447d-8e6a-860415fbba2c" providerId="AD" clId="Web-{D09DC126-3A07-0449-BEDC-8303ADC385CA}" dt="2024-06-07T16:18:24.792" v="60" actId="1076"/>
          <ac:picMkLst>
            <pc:docMk/>
            <pc:sldMk cId="583894827" sldId="261"/>
            <ac:picMk id="3" creationId="{6D525264-AB00-E975-3808-CF4D07D82DD2}"/>
          </ac:picMkLst>
        </pc:picChg>
        <pc:picChg chg="add mod">
          <ac:chgData name="Filip Mareček" userId="S::58835marecek@student.sstebrno.cz::3ffd6321-40cb-447d-8e6a-860415fbba2c" providerId="AD" clId="Web-{D09DC126-3A07-0449-BEDC-8303ADC385CA}" dt="2024-06-07T16:19:51.498" v="65" actId="1076"/>
          <ac:picMkLst>
            <pc:docMk/>
            <pc:sldMk cId="583894827" sldId="261"/>
            <ac:picMk id="4" creationId="{799034D6-4FAB-F36D-0FE3-AFD9F524A18A}"/>
          </ac:picMkLst>
        </pc:picChg>
        <pc:picChg chg="del">
          <ac:chgData name="Filip Mareček" userId="S::58835marecek@student.sstebrno.cz::3ffd6321-40cb-447d-8e6a-860415fbba2c" providerId="AD" clId="Web-{D09DC126-3A07-0449-BEDC-8303ADC385CA}" dt="2024-06-07T16:16:52.633" v="56"/>
          <ac:picMkLst>
            <pc:docMk/>
            <pc:sldMk cId="583894827" sldId="261"/>
            <ac:picMk id="5" creationId="{9E3E8880-8D08-D3F2-E13F-015D492E44D7}"/>
          </ac:picMkLst>
        </pc:picChg>
        <pc:picChg chg="del">
          <ac:chgData name="Filip Mareček" userId="S::58835marecek@student.sstebrno.cz::3ffd6321-40cb-447d-8e6a-860415fbba2c" providerId="AD" clId="Web-{D09DC126-3A07-0449-BEDC-8303ADC385CA}" dt="2024-06-07T16:16:54.258" v="57"/>
          <ac:picMkLst>
            <pc:docMk/>
            <pc:sldMk cId="583894827" sldId="261"/>
            <ac:picMk id="7" creationId="{AEABFD56-F39D-C7AC-AD09-CC1A7FEA8DFF}"/>
          </ac:picMkLst>
        </pc:picChg>
        <pc:picChg chg="ord">
          <ac:chgData name="Filip Mareček" userId="S::58835marecek@student.sstebrno.cz::3ffd6321-40cb-447d-8e6a-860415fbba2c" providerId="AD" clId="Web-{D09DC126-3A07-0449-BEDC-8303ADC385CA}" dt="2024-06-07T16:18:50.199" v="61"/>
          <ac:picMkLst>
            <pc:docMk/>
            <pc:sldMk cId="583894827" sldId="261"/>
            <ac:picMk id="9" creationId="{C8C64E2E-AF5B-D100-1996-9F8A919D7B05}"/>
          </ac:picMkLst>
        </pc:picChg>
      </pc:sldChg>
      <pc:sldChg chg="addSp delSp modSp">
        <pc:chgData name="Filip Mareček" userId="S::58835marecek@student.sstebrno.cz::3ffd6321-40cb-447d-8e6a-860415fbba2c" providerId="AD" clId="Web-{D09DC126-3A07-0449-BEDC-8303ADC385CA}" dt="2024-06-07T16:29:01.795" v="75"/>
        <pc:sldMkLst>
          <pc:docMk/>
          <pc:sldMk cId="2832949577" sldId="262"/>
        </pc:sldMkLst>
        <pc:picChg chg="add mod">
          <ac:chgData name="Filip Mareček" userId="S::58835marecek@student.sstebrno.cz::3ffd6321-40cb-447d-8e6a-860415fbba2c" providerId="AD" clId="Web-{D09DC126-3A07-0449-BEDC-8303ADC385CA}" dt="2024-06-07T16:28:11.715" v="70" actId="1076"/>
          <ac:picMkLst>
            <pc:docMk/>
            <pc:sldMk cId="2832949577" sldId="262"/>
            <ac:picMk id="3" creationId="{47E15905-5AAE-A256-8AA6-5E5E2FE169BF}"/>
          </ac:picMkLst>
        </pc:picChg>
        <pc:picChg chg="add mod ord">
          <ac:chgData name="Filip Mareček" userId="S::58835marecek@student.sstebrno.cz::3ffd6321-40cb-447d-8e6a-860415fbba2c" providerId="AD" clId="Web-{D09DC126-3A07-0449-BEDC-8303ADC385CA}" dt="2024-06-07T16:28:56.232" v="74"/>
          <ac:picMkLst>
            <pc:docMk/>
            <pc:sldMk cId="2832949577" sldId="262"/>
            <ac:picMk id="4" creationId="{BBBEC67A-4824-44AF-1B84-43C383AA1259}"/>
          </ac:picMkLst>
        </pc:picChg>
        <pc:picChg chg="del">
          <ac:chgData name="Filip Mareček" userId="S::58835marecek@student.sstebrno.cz::3ffd6321-40cb-447d-8e6a-860415fbba2c" providerId="AD" clId="Web-{D09DC126-3A07-0449-BEDC-8303ADC385CA}" dt="2024-06-07T16:22:50.268" v="66"/>
          <ac:picMkLst>
            <pc:docMk/>
            <pc:sldMk cId="2832949577" sldId="262"/>
            <ac:picMk id="5" creationId="{E9039028-F591-CA17-24EE-00288A0EE5B3}"/>
          </ac:picMkLst>
        </pc:picChg>
        <pc:picChg chg="del">
          <ac:chgData name="Filip Mareček" userId="S::58835marecek@student.sstebrno.cz::3ffd6321-40cb-447d-8e6a-860415fbba2c" providerId="AD" clId="Web-{D09DC126-3A07-0449-BEDC-8303ADC385CA}" dt="2024-06-07T16:22:52.003" v="67"/>
          <ac:picMkLst>
            <pc:docMk/>
            <pc:sldMk cId="2832949577" sldId="262"/>
            <ac:picMk id="7" creationId="{A220764D-B3E3-F9F5-F851-6C2320962A99}"/>
          </ac:picMkLst>
        </pc:picChg>
        <pc:picChg chg="ord">
          <ac:chgData name="Filip Mareček" userId="S::58835marecek@student.sstebrno.cz::3ffd6321-40cb-447d-8e6a-860415fbba2c" providerId="AD" clId="Web-{D09DC126-3A07-0449-BEDC-8303ADC385CA}" dt="2024-06-07T16:29:01.795" v="75"/>
          <ac:picMkLst>
            <pc:docMk/>
            <pc:sldMk cId="2832949577" sldId="262"/>
            <ac:picMk id="13" creationId="{5514C0C1-2E4F-CA90-F9DD-47C00A08DA9F}"/>
          </ac:picMkLst>
        </pc:picChg>
      </pc:sldChg>
      <pc:sldChg chg="delSp modSp">
        <pc:chgData name="Filip Mareček" userId="S::58835marecek@student.sstebrno.cz::3ffd6321-40cb-447d-8e6a-860415fbba2c" providerId="AD" clId="Web-{D09DC126-3A07-0449-BEDC-8303ADC385CA}" dt="2024-06-07T16:31:20.892" v="148" actId="1076"/>
        <pc:sldMkLst>
          <pc:docMk/>
          <pc:sldMk cId="2486614892" sldId="263"/>
        </pc:sldMkLst>
        <pc:spChg chg="mod">
          <ac:chgData name="Filip Mareček" userId="S::58835marecek@student.sstebrno.cz::3ffd6321-40cb-447d-8e6a-860415fbba2c" providerId="AD" clId="Web-{D09DC126-3A07-0449-BEDC-8303ADC385CA}" dt="2024-06-07T16:30:20.172" v="99" actId="20577"/>
          <ac:spMkLst>
            <pc:docMk/>
            <pc:sldMk cId="2486614892" sldId="263"/>
            <ac:spMk id="2" creationId="{57D8AE5D-BC77-A503-ADD9-2714DFB6CC3D}"/>
          </ac:spMkLst>
        </pc:spChg>
        <pc:spChg chg="mod">
          <ac:chgData name="Filip Mareček" userId="S::58835marecek@student.sstebrno.cz::3ffd6321-40cb-447d-8e6a-860415fbba2c" providerId="AD" clId="Web-{D09DC126-3A07-0449-BEDC-8303ADC385CA}" dt="2024-06-07T16:31:20.892" v="148" actId="1076"/>
          <ac:spMkLst>
            <pc:docMk/>
            <pc:sldMk cId="2486614892" sldId="263"/>
            <ac:spMk id="6" creationId="{483932E8-53A0-F9B8-47B2-C90D778147EA}"/>
          </ac:spMkLst>
        </pc:spChg>
        <pc:picChg chg="del">
          <ac:chgData name="Filip Mareček" userId="S::58835marecek@student.sstebrno.cz::3ffd6321-40cb-447d-8e6a-860415fbba2c" providerId="AD" clId="Web-{D09DC126-3A07-0449-BEDC-8303ADC385CA}" dt="2024-06-07T16:30:03.109" v="79"/>
          <ac:picMkLst>
            <pc:docMk/>
            <pc:sldMk cId="2486614892" sldId="263"/>
            <ac:picMk id="5" creationId="{D6E06518-A5A1-BC79-97AF-B27240F3A7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B5871-CB9F-47AC-A935-3FDB6A00C3C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5E193-BD4E-4C55-9C02-E542A81FE67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2768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5E193-BD4E-4C55-9C02-E542A81FE67D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2841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5E193-BD4E-4C55-9C02-E542A81FE67D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529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8D863D-80FE-CCEE-3BA9-A85FE4B80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C45E1D9-E03F-8F25-4DDD-2B289E6D1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560E633-9173-EED9-2E63-4225A924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A44FDA4-3B85-2FC3-5431-2EA3A4EB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948F545-3EA0-A455-F34E-43422C40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041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DF837C-F622-BA6D-9709-5CFC0889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97AA6D1-4AA4-DEAC-0F74-9912F1F20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7CB745E-7EFD-9FDC-D1A7-7C2AFC7C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B78FAA3-FCE7-9806-263D-C7E1F83F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0148521-3AB5-548C-93E8-E24A2596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705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C646EE3-D4BA-FEBE-C168-5614EA3BE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05500E-113E-3339-CD93-22914F344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2592B96-166F-5C6D-485F-CF520A68A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32B57B4-C415-1FD9-419C-B9346AA4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02A8DF5-DE9F-8DBF-0777-DC602D8D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789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93A7E-21C2-8D13-06EB-5C2226E0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1C0A7CA-000A-718E-3A9D-0FD918072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70B3911-AA40-1DB4-C46F-3A08D27B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27223C-53B5-ACF5-9758-28F51124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03BF579-8907-DB80-EB39-69E4CD0A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364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C44D04-D06D-8939-49DC-DB44AD04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0A3A9A8-2666-F9BB-C9F7-143E4A74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4E53770-C422-267A-F7F4-A642AEC8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F7571B-B73B-89C5-F350-495E821F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E8F6BCE-A117-7C29-0EAC-DA1BEAD9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460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3B5A47-63D4-4FAC-5930-5D38D974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234DFF6-D063-E11D-0560-40F40A833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C5D3361-C4FC-5577-2F2B-DA89CB0CA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FBBC13B-5066-8980-5C75-20DEC6F6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8434512-B7D8-44B5-3342-CC1E917F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237F3BE-2881-E8C4-CEB2-82EFBB2D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55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5DCA03-3C6C-0A70-F8D6-766AF2A9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8DB9E32-DE52-9E42-67B5-5F2ED43DE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2D9D528-0B96-4D16-A430-E92FC5CEE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6528E85-9AA8-060E-ECA1-DFA93AAC1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CD2FF2C-6296-E591-E51E-0BD100D81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6F5C8C27-E9B2-38C0-2FB8-0730340F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350852F-354A-F978-2BF1-8F11EB2C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C77A3DC-2086-DC87-16FD-7AFB3C24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378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EA9518-6EB6-97E2-B947-BE8358D9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E3B12E8-39E0-4C93-DD8D-7921C17C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66A51E0-2FA5-3A73-3BC2-BFC41615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677BA2A9-5E03-9FC7-430D-7ED5B0CC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360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0E0B0D7-8388-5A53-F1E2-EC13E501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69E3493-0819-43D4-4871-80E25710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4475779-5E81-11DE-284C-12F8F69B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521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02D3CE-8662-9BEB-FBBC-38F8A034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BEB72F1-125C-FA7A-FC34-D9098198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27494CB-D4EC-DB2C-7C30-840B89FC9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E6796CC-1916-3D86-7072-E7091E2E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3B54D1B-FA2E-ECD7-1019-A473C9B7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44FDF0C-7176-EFE0-9A08-8C63EC6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348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6359A8-4AC2-40A6-0EB3-C56FCB41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D989DE7-CF58-7022-CB91-396A52CC2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0CC7D2D-0A6B-F600-80F8-A963D1D00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A34EABA-FBE9-F6BF-769A-CAEA3EE6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CB99271-96F0-A1E0-3C26-9130CA4E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43B00BC-C426-8A69-D997-15670DA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51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D14386A-9AA2-BE71-FC23-81D8E36E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9280ABD-06C2-1BBE-FB85-3DFDBA865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A930318-4BE8-FC75-8B3C-099F64760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F2982E-5678-481A-AF7B-1864CEFAF38C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E2F56A2-C8B7-8D61-2015-6EC8D6B6D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F7BD9F4-9895-3BEC-40BB-8E8783E5A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7DA3B1-724B-4782-B57C-613F22EA0E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30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6CD2BE-F85F-6966-197F-537094917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RammLiebe</a:t>
            </a:r>
            <a:endParaRPr lang="en-US" dirty="0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761FF12-F570-87D7-9C1A-0A2ADE406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Filip Mareček IT2A</a:t>
            </a:r>
          </a:p>
        </p:txBody>
      </p:sp>
      <p:pic>
        <p:nvPicPr>
          <p:cNvPr id="5" name="Obrázek 4" descr="Obsah obrázku Lidská tvář, osoba, oblečení, muž&#10;&#10;Popis byl vytvořen automaticky">
            <a:extLst>
              <a:ext uri="{FF2B5EF4-FFF2-40B4-BE49-F238E27FC236}">
                <a16:creationId xmlns:a16="http://schemas.microsoft.com/office/drawing/2014/main" id="{424FB2F6-A226-4265-D1DC-D6ADD844C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50" y="2971800"/>
            <a:ext cx="5829300" cy="3886200"/>
          </a:xfrm>
          <a:prstGeom prst="rect">
            <a:avLst/>
          </a:prstGeom>
        </p:spPr>
      </p:pic>
      <p:pic>
        <p:nvPicPr>
          <p:cNvPr id="7" name="Obrázek 6" descr="Obsah obrázku Lidská tvář, oblečení, osoba, mikrofon&#10;&#10;Popis byl vytvořen automaticky">
            <a:extLst>
              <a:ext uri="{FF2B5EF4-FFF2-40B4-BE49-F238E27FC236}">
                <a16:creationId xmlns:a16="http://schemas.microsoft.com/office/drawing/2014/main" id="{68362C73-F95E-A2C8-A1C4-907D0F171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150" y="2971800"/>
            <a:ext cx="5829300" cy="3886200"/>
          </a:xfrm>
          <a:prstGeom prst="rect">
            <a:avLst/>
          </a:prstGeom>
        </p:spPr>
      </p:pic>
      <p:pic>
        <p:nvPicPr>
          <p:cNvPr id="9" name="Obrázek 8" descr="Obsah obrázku snímek obrazovky, černá, čtverec, design&#10;&#10;Popis byl vytvořen automaticky">
            <a:extLst>
              <a:ext uri="{FF2B5EF4-FFF2-40B4-BE49-F238E27FC236}">
                <a16:creationId xmlns:a16="http://schemas.microsoft.com/office/drawing/2014/main" id="{C756DC7F-C0FE-AFAC-2E91-A7EC06C3C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0" y="101600"/>
            <a:ext cx="1130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3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CBC324-E8FA-808E-00E0-28E14831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5A187F-19D2-DE34-943B-11E1C9D3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Světová osvěta</a:t>
            </a:r>
          </a:p>
          <a:p>
            <a:endParaRPr lang="cs-CZ" dirty="0"/>
          </a:p>
          <a:p>
            <a:r>
              <a:rPr lang="cs-CZ" dirty="0"/>
              <a:t>Zpřístupnění</a:t>
            </a:r>
          </a:p>
          <a:p>
            <a:endParaRPr lang="cs-CZ" dirty="0"/>
          </a:p>
          <a:p>
            <a:r>
              <a:rPr lang="cs-CZ" dirty="0"/>
              <a:t>Moderní design</a:t>
            </a:r>
          </a:p>
        </p:txBody>
      </p:sp>
      <p:pic>
        <p:nvPicPr>
          <p:cNvPr id="4" name="Zástupný obsah 8" descr="Obsah obrázku osoba, Lidská tvář, computer, oblečení&#10;&#10;Popis byl vytvořen automaticky">
            <a:extLst>
              <a:ext uri="{FF2B5EF4-FFF2-40B4-BE49-F238E27FC236}">
                <a16:creationId xmlns:a16="http://schemas.microsoft.com/office/drawing/2014/main" id="{1D49A381-CA39-E87A-3406-32380D22E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12192000" cy="3886200"/>
          </a:xfrm>
          <a:prstGeom prst="rect">
            <a:avLst/>
          </a:prstGeom>
        </p:spPr>
      </p:pic>
      <p:pic>
        <p:nvPicPr>
          <p:cNvPr id="5" name="Obrázek 4" descr="Obsah obrázku snímek obrazovky, černá, čtverec, design&#10;&#10;Popis byl vytvořen automaticky">
            <a:extLst>
              <a:ext uri="{FF2B5EF4-FFF2-40B4-BE49-F238E27FC236}">
                <a16:creationId xmlns:a16="http://schemas.microsoft.com/office/drawing/2014/main" id="{EAD90328-8C6C-B2B9-2456-A280BC67F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0" y="101600"/>
            <a:ext cx="1130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73B0EA-A8D3-FCD6-0B2E-12F50AFC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obsah 8" descr="Obsah obrázku Lidská tvář, úsměv, osoba, oblečení&#10;&#10;Popis byl vytvořen automaticky">
            <a:extLst>
              <a:ext uri="{FF2B5EF4-FFF2-40B4-BE49-F238E27FC236}">
                <a16:creationId xmlns:a16="http://schemas.microsoft.com/office/drawing/2014/main" id="{AFA2D3FB-91E7-EF1B-EE88-A5B6A4BB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9947" y="2971800"/>
            <a:ext cx="5829300" cy="3886200"/>
          </a:xfrm>
        </p:spPr>
      </p:pic>
      <p:pic>
        <p:nvPicPr>
          <p:cNvPr id="10" name="Obrázek 9" descr="Obsah obrázku snímek obrazovky, černá, čtverec, design&#10;&#10;Popis byl vytvořen automaticky">
            <a:extLst>
              <a:ext uri="{FF2B5EF4-FFF2-40B4-BE49-F238E27FC236}">
                <a16:creationId xmlns:a16="http://schemas.microsoft.com/office/drawing/2014/main" id="{C54CC993-94E9-AFFA-FCBD-FD7A071AA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0" y="101600"/>
            <a:ext cx="1130300" cy="1130300"/>
          </a:xfrm>
          <a:prstGeom prst="rect">
            <a:avLst/>
          </a:prstGeom>
        </p:spPr>
      </p:pic>
      <p:pic>
        <p:nvPicPr>
          <p:cNvPr id="4" name="Picture 3" descr="A screenshot of a movie&#10;&#10;Description automatically generated">
            <a:extLst>
              <a:ext uri="{FF2B5EF4-FFF2-40B4-BE49-F238E27FC236}">
                <a16:creationId xmlns:a16="http://schemas.microsoft.com/office/drawing/2014/main" id="{293513B1-464F-B8D1-B070-1E6F145BE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99" y="1607211"/>
            <a:ext cx="7916334" cy="4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69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BD1C6D-9438-F477-5E0D-A75EDF2D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Použité technologie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DA8562-C7CA-E17C-F050-7521B2B61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HTML</a:t>
            </a:r>
          </a:p>
          <a:p>
            <a:r>
              <a:rPr lang="cs-CZ"/>
              <a:t>CSS</a:t>
            </a:r>
            <a:endParaRPr lang="cs-CZ" dirty="0"/>
          </a:p>
          <a:p>
            <a:r>
              <a:rPr lang="cs-CZ" dirty="0"/>
              <a:t>PHP</a:t>
            </a:r>
          </a:p>
          <a:p>
            <a:r>
              <a:rPr lang="cs-CZ" err="1"/>
              <a:t>JAVAscript</a:t>
            </a:r>
            <a:endParaRPr lang="cs-CZ"/>
          </a:p>
          <a:p>
            <a:r>
              <a:rPr lang="cs-CZ" dirty="0"/>
              <a:t>Tématika kapely Rammstein</a:t>
            </a:r>
          </a:p>
        </p:txBody>
      </p:sp>
      <p:pic>
        <p:nvPicPr>
          <p:cNvPr id="7" name="Obrázek 6" descr="Obsah obrázku osoba, Lidská tvář, oblečení, balet&#10;&#10;Popis byl vytvořen automaticky">
            <a:extLst>
              <a:ext uri="{FF2B5EF4-FFF2-40B4-BE49-F238E27FC236}">
                <a16:creationId xmlns:a16="http://schemas.microsoft.com/office/drawing/2014/main" id="{5CAE2163-DA78-7E4A-098C-F79643986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7" y="365125"/>
            <a:ext cx="9739313" cy="6492875"/>
          </a:xfrm>
          <a:prstGeom prst="rect">
            <a:avLst/>
          </a:prstGeom>
        </p:spPr>
      </p:pic>
      <p:pic>
        <p:nvPicPr>
          <p:cNvPr id="8" name="Obrázek 7" descr="Obsah obrázku snímek obrazovky, černá, čtverec, design&#10;&#10;Popis byl vytvořen automaticky">
            <a:extLst>
              <a:ext uri="{FF2B5EF4-FFF2-40B4-BE49-F238E27FC236}">
                <a16:creationId xmlns:a16="http://schemas.microsoft.com/office/drawing/2014/main" id="{E8C04546-99F6-7BA7-7A4B-BBDEED072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550" y="5549106"/>
            <a:ext cx="1130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9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AFE2A9-D1AB-0BA3-BBC1-4287AFCE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34356F19-BD31-28C9-2702-94E1A374A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1447"/>
            <a:ext cx="3797300" cy="2531533"/>
          </a:xfrm>
          <a:prstGeom prst="rect">
            <a:avLst/>
          </a:prstGeom>
        </p:spPr>
      </p:pic>
      <p:pic>
        <p:nvPicPr>
          <p:cNvPr id="10" name="Obrázek 9" descr="Obsah obrázku snímek obrazovky, černá, čtverec, design&#10;&#10;Popis byl vytvořen automaticky">
            <a:extLst>
              <a:ext uri="{FF2B5EF4-FFF2-40B4-BE49-F238E27FC236}">
                <a16:creationId xmlns:a16="http://schemas.microsoft.com/office/drawing/2014/main" id="{D8280554-1BA3-71F8-E4E9-F0B54DE55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0" y="101600"/>
            <a:ext cx="1130300" cy="1130300"/>
          </a:xfrm>
          <a:prstGeom prst="rect">
            <a:avLst/>
          </a:prstGeom>
        </p:spPr>
      </p:pic>
      <p:pic>
        <p:nvPicPr>
          <p:cNvPr id="6" name="Content Placeholder 5" descr="A screenshot of a music album&#10;&#10;Description automatically generated">
            <a:extLst>
              <a:ext uri="{FF2B5EF4-FFF2-40B4-BE49-F238E27FC236}">
                <a16:creationId xmlns:a16="http://schemas.microsoft.com/office/drawing/2014/main" id="{45EA6FB8-88C5-F259-D145-73AC15836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41501" y="361002"/>
            <a:ext cx="6154713" cy="3292455"/>
          </a:xfrm>
        </p:spPr>
      </p:pic>
      <p:pic>
        <p:nvPicPr>
          <p:cNvPr id="8" name="Picture 7" descr="A group of men playing instruments&#10;&#10;Description automatically generated">
            <a:extLst>
              <a:ext uri="{FF2B5EF4-FFF2-40B4-BE49-F238E27FC236}">
                <a16:creationId xmlns:a16="http://schemas.microsoft.com/office/drawing/2014/main" id="{1C8A7EA8-26A9-7FBC-259F-E66952D27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168" y="2661694"/>
            <a:ext cx="7253845" cy="38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3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2BF784-23D2-1311-0135-B8129C5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" name="Obrázek 9" descr="Obsah obrázku snímek obrazovky, černá, čtverec, design&#10;&#10;Popis byl vytvořen automaticky">
            <a:extLst>
              <a:ext uri="{FF2B5EF4-FFF2-40B4-BE49-F238E27FC236}">
                <a16:creationId xmlns:a16="http://schemas.microsoft.com/office/drawing/2014/main" id="{4ADCD40C-9625-DAB7-06E4-2FABA86CF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6" y="209815"/>
            <a:ext cx="1130300" cy="11303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525264-AB00-E975-3808-CF4D07D8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23" y="106506"/>
            <a:ext cx="6690756" cy="4853792"/>
          </a:xfrm>
          <a:prstGeom prst="rect">
            <a:avLst/>
          </a:prstGeom>
        </p:spPr>
      </p:pic>
      <p:pic>
        <p:nvPicPr>
          <p:cNvPr id="9" name="Zástupný obsah 8" descr="Obsah obrázku osoba, Lidská tvář, oblečení, computer&#10;&#10;Popis byl vytvořen automaticky">
            <a:extLst>
              <a:ext uri="{FF2B5EF4-FFF2-40B4-BE49-F238E27FC236}">
                <a16:creationId xmlns:a16="http://schemas.microsoft.com/office/drawing/2014/main" id="{C8C64E2E-AF5B-D100-1996-9F8A919D7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39" y="3325876"/>
            <a:ext cx="5534025" cy="4086225"/>
          </a:xfr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99034D6-4FAB-F36D-0FE3-AFD9F524A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676" y="1454727"/>
            <a:ext cx="3643350" cy="5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9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935B3A-A5AB-D2A9-00DE-E5BAE466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4" name="Obrázek 13" descr="Obsah obrázku snímek obrazovky, černá, čtverec, design&#10;&#10;Popis byl vytvořen automaticky">
            <a:extLst>
              <a:ext uri="{FF2B5EF4-FFF2-40B4-BE49-F238E27FC236}">
                <a16:creationId xmlns:a16="http://schemas.microsoft.com/office/drawing/2014/main" id="{1FB9F316-E612-013E-60A1-BC9821DC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0" y="101600"/>
            <a:ext cx="1130300" cy="1130300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BEC67A-4824-44AF-1B84-43C383AA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85" y="226497"/>
            <a:ext cx="4948300" cy="3930980"/>
          </a:xfrm>
          <a:prstGeom prst="rect">
            <a:avLst/>
          </a:prstGeom>
        </p:spPr>
      </p:pic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7E15905-5AAE-A256-8AA6-5E5E2FE16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14" y="2314575"/>
            <a:ext cx="5601443" cy="4445577"/>
          </a:xfrm>
          <a:prstGeom prst="rect">
            <a:avLst/>
          </a:prstGeom>
        </p:spPr>
      </p:pic>
      <p:pic>
        <p:nvPicPr>
          <p:cNvPr id="13" name="Zástupný obsah 12" descr="Obsah obrázku Lidská tvář, osoba, oblečení, computer&#10;&#10;Popis byl vytvořen automaticky">
            <a:extLst>
              <a:ext uri="{FF2B5EF4-FFF2-40B4-BE49-F238E27FC236}">
                <a16:creationId xmlns:a16="http://schemas.microsoft.com/office/drawing/2014/main" id="{5514C0C1-2E4F-CA90-F9DD-47C00A08D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0145" y="3341880"/>
            <a:ext cx="5829300" cy="3552825"/>
          </a:xfrm>
        </p:spPr>
      </p:pic>
    </p:spTree>
    <p:extLst>
      <p:ext uri="{BB962C8B-B14F-4D97-AF65-F5344CB8AC3E}">
        <p14:creationId xmlns:p14="http://schemas.microsoft.com/office/powerpoint/2010/main" val="283294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D8AE5D-BC77-A503-ADD9-2714DFB6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by se dalo vylepšit?</a:t>
            </a:r>
          </a:p>
        </p:txBody>
      </p:sp>
      <p:pic>
        <p:nvPicPr>
          <p:cNvPr id="8" name="Zástupný obsah 7" descr="Obsah obrázku Lidská tvář, osoba, krk, portrét&#10;&#10;Popis byl vytvořen automaticky">
            <a:extLst>
              <a:ext uri="{FF2B5EF4-FFF2-40B4-BE49-F238E27FC236}">
                <a16:creationId xmlns:a16="http://schemas.microsoft.com/office/drawing/2014/main" id="{B2BED98B-6173-06A9-6A27-C50987BC7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367" y="2506662"/>
            <a:ext cx="3783066" cy="4351338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83932E8-53A0-F9B8-47B2-C90D778147EA}"/>
              </a:ext>
            </a:extLst>
          </p:cNvPr>
          <p:cNvSpPr txBox="1"/>
          <p:nvPr/>
        </p:nvSpPr>
        <p:spPr>
          <a:xfrm>
            <a:off x="694211" y="3104573"/>
            <a:ext cx="8763000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cs-CZ" sz="4000" dirty="0"/>
              <a:t>Zpravit PHP galerii</a:t>
            </a:r>
          </a:p>
          <a:p>
            <a:pPr marL="285750" indent="-285750">
              <a:buFont typeface="Calibri"/>
              <a:buChar char="-"/>
            </a:pPr>
            <a:endParaRPr lang="cs-CZ" sz="4000" dirty="0"/>
          </a:p>
          <a:p>
            <a:pPr marL="285750" indent="-285750">
              <a:buFont typeface="Calibri"/>
              <a:buChar char="-"/>
            </a:pPr>
            <a:r>
              <a:rPr lang="cs-CZ" sz="4000" dirty="0"/>
              <a:t>Přidat obrázky a informace</a:t>
            </a:r>
          </a:p>
          <a:p>
            <a:pPr marL="285750" indent="-285750">
              <a:buFont typeface="Calibri"/>
              <a:buChar char="-"/>
            </a:pPr>
            <a:endParaRPr lang="cs-CZ" sz="4000" dirty="0"/>
          </a:p>
          <a:p>
            <a:pPr marL="285750" indent="-285750">
              <a:buFont typeface="Calibri"/>
              <a:buChar char="-"/>
            </a:pPr>
            <a:r>
              <a:rPr lang="cs-CZ" sz="4000" dirty="0"/>
              <a:t>Spotify API</a:t>
            </a:r>
          </a:p>
        </p:txBody>
      </p:sp>
      <p:pic>
        <p:nvPicPr>
          <p:cNvPr id="9" name="Obrázek 8" descr="Obsah obrázku snímek obrazovky, černá, čtverec, design&#10;&#10;Popis byl vytvořen automaticky">
            <a:extLst>
              <a:ext uri="{FF2B5EF4-FFF2-40B4-BE49-F238E27FC236}">
                <a16:creationId xmlns:a16="http://schemas.microsoft.com/office/drawing/2014/main" id="{2CF6F141-F7E9-6587-4B54-627D8507D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0" y="101600"/>
            <a:ext cx="1130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1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227587-739B-95BE-3E99-CCA75D60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cs-CZ" sz="8000" dirty="0"/>
              <a:t>Děkuji</a:t>
            </a:r>
          </a:p>
        </p:txBody>
      </p:sp>
      <p:pic>
        <p:nvPicPr>
          <p:cNvPr id="5" name="Obrázek 4" descr="Obsah obrázku oblečení, osoba, Lidská tvář, muž&#10;&#10;Popis byl vytvořen automaticky">
            <a:extLst>
              <a:ext uri="{FF2B5EF4-FFF2-40B4-BE49-F238E27FC236}">
                <a16:creationId xmlns:a16="http://schemas.microsoft.com/office/drawing/2014/main" id="{3D3540A4-B8B2-D41B-4C6D-BFD8C237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588" y="2971800"/>
            <a:ext cx="5819775" cy="3886200"/>
          </a:xfrm>
          <a:prstGeom prst="rect">
            <a:avLst/>
          </a:prstGeom>
        </p:spPr>
      </p:pic>
      <p:pic>
        <p:nvPicPr>
          <p:cNvPr id="6" name="Obrázek 5" descr="Obsah obrázku snímek obrazovky, černá, čtverec, design&#10;&#10;Popis byl vytvořen automaticky">
            <a:extLst>
              <a:ext uri="{FF2B5EF4-FFF2-40B4-BE49-F238E27FC236}">
                <a16:creationId xmlns:a16="http://schemas.microsoft.com/office/drawing/2014/main" id="{1F5718D4-7738-F78F-4CF5-051FEAFAB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0" y="101600"/>
            <a:ext cx="1130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9736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38</Words>
  <Application>Microsoft Office PowerPoint</Application>
  <PresentationFormat>Widescreen</PresentationFormat>
  <Paragraphs>18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Motiv Office</vt:lpstr>
      <vt:lpstr>RammLiebe</vt:lpstr>
      <vt:lpstr>Cíle </vt:lpstr>
      <vt:lpstr>PowerPoint Presentation</vt:lpstr>
      <vt:lpstr>Použité technologie</vt:lpstr>
      <vt:lpstr>PowerPoint Presentation</vt:lpstr>
      <vt:lpstr>PowerPoint Presentation</vt:lpstr>
      <vt:lpstr>PowerPoint Presentation</vt:lpstr>
      <vt:lpstr>Co by se dalo vylepšit?</vt:lpstr>
      <vt:lpstr>Děkuji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Rammstein AP</dc:title>
  <dc:creator>Filip Mareček</dc:creator>
  <cp:lastModifiedBy>Filip Mareček</cp:lastModifiedBy>
  <cp:revision>65</cp:revision>
  <dcterms:created xsi:type="dcterms:W3CDTF">2024-06-07T10:03:25Z</dcterms:created>
  <dcterms:modified xsi:type="dcterms:W3CDTF">2024-06-07T16:31:21Z</dcterms:modified>
</cp:coreProperties>
</file>